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>
        <p:scale>
          <a:sx n="75" d="100"/>
          <a:sy n="75" d="100"/>
        </p:scale>
        <p:origin x="-994" y="-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=""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=""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__</a:t>
            </a:r>
            <a:r>
              <a:rPr lang="ru-RU" sz="1600" dirty="0"/>
              <a:t>2020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____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=""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=""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=""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1926971" y="130418"/>
            <a:ext cx="8514317" cy="340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</a:t>
            </a:r>
            <a:r>
              <a:rPr lang="ru-RU" sz="1400" b="1" smtClean="0">
                <a:latin typeface="Times New Roman" panose="02020603050405020304" pitchFamily="18" charset="0"/>
                <a:ea typeface="Arial" panose="020B0604020202020204" pitchFamily="34" charset="0"/>
              </a:rPr>
              <a:t>____________________    «Олимпийцы</a:t>
            </a:r>
            <a:r>
              <a:rPr lang="ru-RU" sz="14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»_________________________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=""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=""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=""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=""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458693"/>
              </p:ext>
            </p:extLst>
          </p:nvPr>
        </p:nvGraphicFramePr>
        <p:xfrm>
          <a:off x="321275" y="914530"/>
          <a:ext cx="5287439" cy="1882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=""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=""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Футбол, баскетбол, волейбол, шахматы, легкая атлетика.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Футбол, баскетбол, волейбол, шахматы, легкая атлетика.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Футбол, баскетбол, волейбол, шахматы, легкая атлетика.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«Футбол в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школе»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, «Волейбол в школу», «Баскетбол в школу», «Мини-футбол в школу».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15395"/>
              </p:ext>
            </p:extLst>
          </p:nvPr>
        </p:nvGraphicFramePr>
        <p:xfrm>
          <a:off x="708523" y="2870215"/>
          <a:ext cx="5133477" cy="1046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=""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=""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=""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=""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2516"/>
              </p:ext>
            </p:extLst>
          </p:nvPr>
        </p:nvGraphicFramePr>
        <p:xfrm>
          <a:off x="6674383" y="2804846"/>
          <a:ext cx="5343295" cy="415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2194">
                  <a:extLst>
                    <a:ext uri="{9D8B030D-6E8A-4147-A177-3AD203B41FA5}">
                      <a16:colId xmlns="" xmlns:a16="http://schemas.microsoft.com/office/drawing/2014/main" val="4114511588"/>
                    </a:ext>
                  </a:extLst>
                </a:gridCol>
                <a:gridCol w="605760">
                  <a:extLst>
                    <a:ext uri="{9D8B030D-6E8A-4147-A177-3AD203B41FA5}">
                      <a16:colId xmlns="" xmlns:a16="http://schemas.microsoft.com/office/drawing/2014/main" val="2000809814"/>
                    </a:ext>
                  </a:extLst>
                </a:gridCol>
                <a:gridCol w="643620">
                  <a:extLst>
                    <a:ext uri="{9D8B030D-6E8A-4147-A177-3AD203B41FA5}">
                      <a16:colId xmlns="" xmlns:a16="http://schemas.microsoft.com/office/drawing/2014/main" val="2647053706"/>
                    </a:ext>
                  </a:extLst>
                </a:gridCol>
                <a:gridCol w="521721">
                  <a:extLst>
                    <a:ext uri="{9D8B030D-6E8A-4147-A177-3AD203B41FA5}">
                      <a16:colId xmlns="" xmlns:a16="http://schemas.microsoft.com/office/drawing/2014/main" val="3183166285"/>
                    </a:ext>
                  </a:extLst>
                </a:gridCol>
              </a:tblGrid>
              <a:tr h="341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4238092"/>
                  </a:ext>
                </a:extLst>
              </a:tr>
              <a:tr h="469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352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340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64838"/>
                  </a:ext>
                </a:extLst>
              </a:tr>
              <a:tr h="293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6056597"/>
                  </a:ext>
                </a:extLst>
              </a:tr>
              <a:tr h="64660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323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296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0132885"/>
                  </a:ext>
                </a:extLst>
              </a:tr>
              <a:tr h="293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0012547"/>
                  </a:ext>
                </a:extLst>
              </a:tr>
              <a:tr h="469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50493"/>
                  </a:ext>
                </a:extLst>
              </a:tr>
              <a:tr h="8233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66,7%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66,3%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64,3%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355994"/>
                  </a:ext>
                </a:extLst>
              </a:tr>
              <a:tr h="469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smtClean="0">
                          <a:effectLst/>
                        </a:rPr>
                        <a:t> </a:t>
                      </a: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67%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690020"/>
              </p:ext>
            </p:extLst>
          </p:nvPr>
        </p:nvGraphicFramePr>
        <p:xfrm>
          <a:off x="606957" y="4090211"/>
          <a:ext cx="5339336" cy="250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=""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=""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=""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6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=""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756184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=""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258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333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243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=""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296</Words>
  <Application>Microsoft Office PowerPoint</Application>
  <PresentationFormat>Произвольный</PresentationFormat>
  <Paragraphs>92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8888ksuxaaa@gmail.com</cp:lastModifiedBy>
  <cp:revision>21</cp:revision>
  <dcterms:created xsi:type="dcterms:W3CDTF">2025-01-24T16:00:12Z</dcterms:created>
  <dcterms:modified xsi:type="dcterms:W3CDTF">2025-02-11T09:43:11Z</dcterms:modified>
</cp:coreProperties>
</file>